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93"/>
    <p:restoredTop sz="94635"/>
  </p:normalViewPr>
  <p:slideViewPr>
    <p:cSldViewPr snapToGrid="0">
      <p:cViewPr varScale="1">
        <p:scale>
          <a:sx n="72" d="100"/>
          <a:sy n="72" d="100"/>
        </p:scale>
        <p:origin x="216" y="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EA559C-7E81-F921-19DE-0E8CBAAA0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2989B0-C0A5-039E-63E5-CE77EAFC3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FBD0E8-4FA3-9335-88FF-0B7335994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3DA95F-C39C-A71D-3E2D-009F1CA8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96915E-B100-F621-4118-55E63AFCB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0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C7D6A8-A8AC-ECB8-4F16-ACEC432FB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C954BD-C1E3-06C5-68CC-FD254920B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B283D9-A5C4-ED12-5D56-52999C6B4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261D63-ECB6-3AF9-8755-CA0A115F0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7CEE41-F386-2C6C-FB55-6840AFA2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80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4693E7-D673-1D59-113D-DA663D831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C5EC1C-283E-9054-709F-16047DC24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297A98-CA12-0B5E-AD75-EC9DDC14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2173F6-69D2-1618-56D4-85F9B57DC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46DBED-0085-F6B5-1059-781ED6EAF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26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B3DE9-4CE7-0458-2D76-82210205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940A3D-1A9F-E382-58C5-5C28E4765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441CB3-9970-890B-14BD-BC862168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EC237F-34D3-6527-2A97-916CD018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CB6C94-0ED8-BC17-1F61-CA1D0550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32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58AF04-6D71-6852-476D-6B93758F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B22C02-8109-836C-947A-2065A7120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3021E8-C983-9C8A-9926-8E5639711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5ACACB-CC85-E65A-177C-8537E513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21E75-B6E1-7DB3-0D46-C24F2C7F9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11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C09D48-6F72-A2CC-9553-6BC6E10E2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EABB4B-F7D8-CEE4-A87E-46C2BB2E8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569A98-3F8D-1826-B7E9-4E6735C76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A9A76B-E163-9CA5-6400-FB25DC281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7EB82B-E886-C2F1-CA5D-14AC18F87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E74373-BB3A-67D8-89F4-A489185C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4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1FB2FC-E77F-8534-3447-A4726442A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D7E480-56DB-B70F-B80E-C48799BF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D9D98D3-EF1B-2C10-79BD-4BC0A6E85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858AFC-C327-0BDE-E978-C3DFFD73D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AD816B4-E99E-2FED-D9FB-54CC4A2622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367B678-FCBA-2FD9-1FD0-F66254FAD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9982DE-DF86-810C-B5D7-38048DA90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43220B8-5A42-B489-C0F6-016D15E85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47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89795-313D-7763-0A7F-73A781FFF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9536CC-F30D-448E-8086-03178E26C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D82BEA-661F-BAF3-C6DB-5E630386B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7155D6-D84A-4EA5-AB26-0400D82D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36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DBB69AA-CE93-766D-BD13-52CAAEFFA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32ED00-B2A8-0DB9-59D2-0F38A668B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7D0721-A450-C41F-65AC-C2FC3C69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72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ABB16A-272F-8ED0-4DA2-4C4BA466E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4D80B5-40EF-211D-5509-A064F4D3F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400007-C9D7-F422-AB46-88720910F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DFAAB1-5BA2-1A16-60B0-4548F4F9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D1A3D1-918D-1662-4EE1-D9052669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4932BD-40A7-AFFA-9583-9FAC764A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4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1689FD-A20C-AECB-D9B9-AD4C30B01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F958918-814C-EC8D-154D-DE109ABE04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E40CD3-D182-3567-1E1E-82FF6F37D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AA1F4B-0818-3B56-F5A8-546605596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890282-5AAE-B2D8-C9B8-06E54D770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C2B44A-C0D2-8046-B268-7229943C9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7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7A0F420-B35A-0C51-906D-8A238278A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337623-1564-3729-2ED8-8C8D3B366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626CB3-425F-1897-348D-CDEF7633D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70E500-5EFF-0648-9079-B0B8C84540B7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B7EA93-542D-7501-C9EE-C0FD14C809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B1437B-B756-54D7-1F8D-0EDEBEC5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D26D35-4B6D-C04A-B54E-12E03ADEBD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53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3CBB2E-E32F-DADF-9DC4-A4C1A67D5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sample</a:t>
            </a: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D0FCCA0-B405-0388-7AFE-C25CF05C09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899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sample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古木 大亮</dc:creator>
  <cp:lastModifiedBy>古木 大亮</cp:lastModifiedBy>
  <cp:revision>1</cp:revision>
  <dcterms:created xsi:type="dcterms:W3CDTF">2025-07-11T12:55:52Z</dcterms:created>
  <dcterms:modified xsi:type="dcterms:W3CDTF">2025-07-11T12:56:06Z</dcterms:modified>
</cp:coreProperties>
</file>